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5" r:id="rId12"/>
    <p:sldId id="269" r:id="rId13"/>
    <p:sldId id="267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15F056-0282-44F3-84EB-BF2287723ACD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DB242F-BF19-483A-8CB1-C82410CBBE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96855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60 ЛЕТ ПОЛЕТА ЧЕЛОВЕКА </a:t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>В КОСМОС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61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ПРИРОДА И СУДЬБЫ ЛЮДЕЙ</a:t>
            </a:r>
            <a:br>
              <a:rPr lang="ru-RU" dirty="0" smtClean="0"/>
            </a:br>
            <a:r>
              <a:rPr lang="ru-RU" dirty="0" smtClean="0"/>
              <a:t>БЛИЗКИЙ И ДАЛЕКИЙ КОСМОС.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44825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Авторские  размышления о космосе и людях  </a:t>
            </a:r>
          </a:p>
          <a:p>
            <a:r>
              <a:rPr lang="ru-RU" sz="4800" dirty="0"/>
              <a:t>Участвовали  двое детей</a:t>
            </a:r>
          </a:p>
        </p:txBody>
      </p:sp>
    </p:spTree>
    <p:extLst>
      <p:ext uri="{BB962C8B-B14F-4D97-AF65-F5344CB8AC3E}">
        <p14:creationId xmlns:p14="http://schemas.microsoft.com/office/powerpoint/2010/main" val="255615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effectLst/>
              </a:rPr>
              <a:t>«МОЯ МЕЧТА СБУДЕТСЯ»</a:t>
            </a:r>
            <a:br>
              <a:rPr lang="ru-RU" smtClean="0">
                <a:effectLst/>
              </a:rPr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889844"/>
            <a:ext cx="4320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Я так сильно люблю  космос, что друзья стали называть меня  Звездочкой.</a:t>
            </a:r>
          </a:p>
          <a:p>
            <a:r>
              <a:rPr lang="ru-RU" dirty="0"/>
              <a:t>Я люблю рисовать планеты и звезды, мастерить ракеты, луноходы из конструкторов и </a:t>
            </a:r>
            <a:r>
              <a:rPr lang="ru-RU" dirty="0" err="1"/>
              <a:t>лего</a:t>
            </a:r>
            <a:r>
              <a:rPr lang="ru-RU" dirty="0"/>
              <a:t>.</a:t>
            </a:r>
          </a:p>
          <a:p>
            <a:r>
              <a:rPr lang="ru-RU" dirty="0"/>
              <a:t>  Мечтаю стать космонавтом и отправиться в космос- увидеть вживую планеты и звезды, посмотреть на Землю с высоты.</a:t>
            </a:r>
          </a:p>
          <a:p>
            <a:r>
              <a:rPr lang="ru-RU" dirty="0"/>
              <a:t>  </a:t>
            </a:r>
            <a:r>
              <a:rPr lang="ru-RU" dirty="0" smtClean="0"/>
              <a:t>Однажды </a:t>
            </a:r>
            <a:r>
              <a:rPr lang="ru-RU" dirty="0"/>
              <a:t>мне приснился сон: </a:t>
            </a:r>
          </a:p>
          <a:p>
            <a:r>
              <a:rPr lang="ru-RU" dirty="0"/>
              <a:t>«Я со своим другом щенком отправился в космос на своей ракете( тарелке НЛО) и попал на планету Сатурн. Там встретил инопланетян и подружился с ними.  Мои друзья инопланетяне угостили нас чем-то вкусненьким, такое никогда не ел. И пригласил их к себе на землю. Вот так, мечты сбываются</a:t>
            </a:r>
            <a:r>
              <a:rPr lang="ru-RU" dirty="0" smtClean="0"/>
              <a:t>!»</a:t>
            </a:r>
          </a:p>
          <a:p>
            <a:r>
              <a:rPr lang="ru-RU" dirty="0" smtClean="0"/>
              <a:t>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САРАПУЛОВ ДАМИР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7" name="Рисунок 16" descr="D:\Users\Пользователь\Desktop\фото и видеомарт21\IMG_20210323_1615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99862"/>
            <a:ext cx="3960439" cy="5193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48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Звездочка Офелия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484784"/>
            <a:ext cx="4464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Жила на небе маленькая звездочка. А звали её Офелия. Она часто смотрела на планету Земля.  Её привлекали яркие огни на Земле: красные, зеленые, синие. На небе таких ярких звёзд не было. Она думала, что это такие яркие звездочки на Земле и хотела с ними познакомиться. </a:t>
            </a:r>
          </a:p>
          <a:p>
            <a:r>
              <a:rPr lang="ru-RU" dirty="0"/>
              <a:t>     Однажды в космосе начался метеоритный дождь. Офелия уцепилась за кусочек метеорита и полетела к Земле. Подлетев поближе, Офелия увидела, что это были не звездочки , а яркие витрины, неоновые вывески, огни в окнах домов, фонари на улицах.</a:t>
            </a:r>
          </a:p>
          <a:p>
            <a:r>
              <a:rPr lang="ru-RU" dirty="0"/>
              <a:t>    Вернуться на небо Офелия уже не могла, поэтому она забралась на самую верхушку самой главной елки страны и стала её главным украшением </a:t>
            </a:r>
            <a:r>
              <a:rPr lang="ru-RU" dirty="0" smtClean="0"/>
              <a:t> </a:t>
            </a:r>
          </a:p>
          <a:p>
            <a:r>
              <a:rPr lang="ru-RU" smtClean="0"/>
              <a:t>                             ИМИГЕЕВА </a:t>
            </a:r>
            <a:r>
              <a:rPr lang="ru-RU" dirty="0" smtClean="0"/>
              <a:t>ВЕРОНИКА</a:t>
            </a:r>
            <a:endParaRPr lang="ru-RU" dirty="0"/>
          </a:p>
        </p:txBody>
      </p:sp>
      <p:pic>
        <p:nvPicPr>
          <p:cNvPr id="5" name="Рисунок 4" descr="D:\Users\Пользователь\Desktop\Новая папка (3)\IMG_20210415_1050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537" y="2276873"/>
            <a:ext cx="496855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88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 ПРАКТИЧЕСКАЯ КОНФЕРЕНЦИЯ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62880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8" name="Рисунок 7" descr="D:\Users\Пользователь\Desktop\фото и видеомарт21\IMG_20210324_1603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3672409" cy="41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1" y="5445224"/>
            <a:ext cx="338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ТЕМА</a:t>
            </a:r>
            <a:r>
              <a:rPr lang="ru-RU" dirty="0"/>
              <a:t>: </a:t>
            </a:r>
          </a:p>
          <a:p>
            <a:r>
              <a:rPr lang="ru-RU" dirty="0"/>
              <a:t>«ЧЕЛОВЕК И КОСМОС»</a:t>
            </a:r>
          </a:p>
          <a:p>
            <a:r>
              <a:rPr lang="ru-RU" dirty="0"/>
              <a:t>Федоров Роман</a:t>
            </a:r>
            <a:endParaRPr lang="ru-RU" dirty="0"/>
          </a:p>
        </p:txBody>
      </p:sp>
      <p:pic>
        <p:nvPicPr>
          <p:cNvPr id="6" name="Рисунок 5" descr="D:\Users\Пользователь\Desktop\Новая папка (3)\IMG_20210415_1048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2040" y="1700810"/>
            <a:ext cx="396043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3105834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ТЕМА: ВРЕД  И  ПОЛЬЗА </a:t>
            </a:r>
          </a:p>
          <a:p>
            <a:r>
              <a:rPr lang="ru-RU" dirty="0" smtClean="0"/>
              <a:t>СОТОВОГО ТЕЛЕФОНА</a:t>
            </a:r>
          </a:p>
          <a:p>
            <a:r>
              <a:rPr lang="ru-RU" dirty="0" err="1" smtClean="0"/>
              <a:t>Чойлжалсанова</a:t>
            </a:r>
            <a:r>
              <a:rPr lang="ru-RU" dirty="0" smtClean="0"/>
              <a:t> </a:t>
            </a:r>
            <a:r>
              <a:rPr lang="ru-RU" dirty="0" err="1" smtClean="0"/>
              <a:t>Аоьяна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ИЗУЧАЕМ, ЗНАКОМИМСЯ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ЛЭПБУКИ, ПАПКИ ПЕРЕДВИЖКИ</a:t>
            </a:r>
            <a:endParaRPr lang="ru-RU" dirty="0"/>
          </a:p>
        </p:txBody>
      </p:sp>
      <p:pic>
        <p:nvPicPr>
          <p:cNvPr id="3" name="Рисунок 2" descr="D:\Users\Пользователь\Desktop\Новая папка (3)\IMG_20210415_1532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7" y="1916832"/>
            <a:ext cx="431673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Пользователь\Desktop\Новая папка (3)\IMG_20210415_1532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85953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Пользователь\Desktop\Новая папка (3)\IMG_20210415_1528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5" y="4581128"/>
            <a:ext cx="429580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Пользователь\Desktop\Новая папка (3)\IMG_20210415_1524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709789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90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ТВОРИМ</a:t>
            </a:r>
            <a:endParaRPr lang="ru-RU" dirty="0"/>
          </a:p>
        </p:txBody>
      </p:sp>
      <p:pic>
        <p:nvPicPr>
          <p:cNvPr id="3" name="Рисунок 2" descr="D:\Users\Пользователь\Desktop\Новая папка (3)\IMG_20210412_173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59" y="1787228"/>
            <a:ext cx="2959993" cy="194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Пользователь\Desktop\Новая папка (3)\IMG_20210413_1527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8" y="4690049"/>
            <a:ext cx="29051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Пользователь\Desktop\Новая папка (3)\IMG_20210413_1535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56699"/>
            <a:ext cx="29051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Пользователь\Desktop\Новая папка (3)\IMG_20210413_1528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07" y="4365104"/>
            <a:ext cx="2493096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Пользователь\Desktop\Новая папка (3)\IMG_20210412_1738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6685" y="1582668"/>
            <a:ext cx="3324860" cy="246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Users\Пользователь\Desktop\Новая папка (3)\IMG_20210412_1730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4804" y="1563392"/>
            <a:ext cx="3212649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83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МЫ-ВОЛОНТЕРЫ </a:t>
            </a:r>
            <a:endParaRPr lang="ru-RU" dirty="0"/>
          </a:p>
        </p:txBody>
      </p:sp>
      <p:pic>
        <p:nvPicPr>
          <p:cNvPr id="3" name="Рисунок 2" descr="D:\Users\Пользователь\Desktop\Новая папка (3)\IMG_20210409_0916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7934"/>
            <a:ext cx="3799697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Пользователь\Desktop\Новая папка (3)\IMG_20210409_0916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8" y="1187934"/>
            <a:ext cx="4536504" cy="282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Пользователь\Desktop\Новая папка (6)\IMG-b12e44a2e5b85e6feb93b2637e0aa971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56440"/>
            <a:ext cx="2524125" cy="300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Users\Пользователь\Desktop\Новая папка (6)\IMG-005ade553fac5f86b925d4f0b2eac646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05" y="3595138"/>
            <a:ext cx="2581275" cy="300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Пользователь\Desktop\Новая папка (6)\IMG-0f93df9688bbdca40599254b816480e1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4" y="3595138"/>
            <a:ext cx="2657475" cy="3041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94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92033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44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«Космос и мы»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smtClean="0"/>
              <a:t>Подготовительная группа «Звездочки»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13338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информационно-познавательный</a:t>
            </a:r>
            <a:r>
              <a:rPr lang="ru-RU" sz="3600" dirty="0"/>
              <a:t>, </a:t>
            </a:r>
            <a:r>
              <a:rPr lang="ru-RU" sz="3600" dirty="0" smtClean="0"/>
              <a:t>творческий проект .</a:t>
            </a:r>
            <a:endParaRPr lang="ru-RU" sz="3600" dirty="0"/>
          </a:p>
          <a:p>
            <a:endParaRPr lang="ru-RU" sz="3600" u="sng" dirty="0" smtClean="0"/>
          </a:p>
          <a:p>
            <a:r>
              <a:rPr lang="ru-RU" sz="3600" u="sng" dirty="0" smtClean="0"/>
              <a:t>Время </a:t>
            </a:r>
            <a:r>
              <a:rPr lang="ru-RU" sz="3600" u="sng" dirty="0"/>
              <a:t>реализации</a:t>
            </a:r>
            <a:r>
              <a:rPr lang="ru-RU" sz="3600" dirty="0"/>
              <a:t>: апрель 2021г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 </a:t>
            </a:r>
            <a:endParaRPr lang="ru-RU" sz="3200" dirty="0" smtClean="0"/>
          </a:p>
          <a:p>
            <a:pPr algn="r"/>
            <a:r>
              <a:rPr lang="ru-RU" sz="3200" dirty="0" smtClean="0"/>
              <a:t>воспитатель Очирова А.А.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3730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r>
              <a:rPr lang="ru-RU" u="sng" dirty="0"/>
              <a:t>Цель</a:t>
            </a:r>
            <a:r>
              <a:rPr lang="ru-RU" dirty="0"/>
              <a:t>:</a:t>
            </a:r>
          </a:p>
          <a:p>
            <a:r>
              <a:rPr lang="ru-RU" dirty="0"/>
              <a:t>• формировать у детей целостность картины мира (представление о космическом пространстве</a:t>
            </a:r>
            <a:r>
              <a:rPr lang="ru-RU" b="1" dirty="0"/>
              <a:t>,</a:t>
            </a:r>
            <a:r>
              <a:rPr lang="ru-RU" dirty="0"/>
              <a:t> Солнечной системе и её планетах, освоении космоса людьми</a:t>
            </a:r>
            <a:r>
              <a:rPr lang="ru-RU" b="1" dirty="0"/>
              <a:t>.)</a:t>
            </a:r>
            <a:endParaRPr lang="ru-RU" dirty="0"/>
          </a:p>
          <a:p>
            <a:r>
              <a:rPr lang="ru-RU" dirty="0"/>
              <a:t>• способствовать развитию познавательных и интеллектуальных способностей детей, созданию условий для развития познавательной речевой активности дошкольников, стремления к самостоятельному познанию.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32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</a:t>
            </a:r>
            <a:endParaRPr lang="ru-RU" dirty="0"/>
          </a:p>
        </p:txBody>
      </p:sp>
      <p:pic>
        <p:nvPicPr>
          <p:cNvPr id="1026" name="Picture 2" descr="D:\Users\Пользователь\Desktop\фото и видеомарт21\IMG_20210316_163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00200"/>
            <a:ext cx="813690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4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КОНСТРУИРОВАНИЕ ИЗ ПОЛИДРОНА</a:t>
            </a:r>
            <a:endParaRPr lang="ru-RU" dirty="0"/>
          </a:p>
        </p:txBody>
      </p:sp>
      <p:pic>
        <p:nvPicPr>
          <p:cNvPr id="4" name="Объект 3" descr="D:\Users\Пользователь\Desktop\фото и видеомарт21\IMG_20210317_0944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633" y="659959"/>
            <a:ext cx="230425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Пользователь\Desktop\фото и видеомарт21\IMG_20210317_0944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2" y="4182114"/>
            <a:ext cx="3692376" cy="231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s\Пользователь\Desktop\фото и видеомарт21\IMG_20210317_1003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9592" y="1040218"/>
            <a:ext cx="2055495" cy="270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Users\Пользователь\Desktop\фото и видеомарт21\IMG_20210317_1011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8019" y="3894245"/>
            <a:ext cx="2316224" cy="289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Users\Пользователь\Desktop\фото и видеомарт21\IMG_20210317_1002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7475" y="2513284"/>
            <a:ext cx="3137119" cy="208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87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Users\Пользователь\Desktop\фото и видеомарт21\IMG_20210317_1026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96044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Users\Пользователь\Desktop\фото и видеомарт21\IMG_20210317_1025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89524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Пользователь\Desktop\фото и видеомарт21\IMG_20210317_1033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2" y="3573017"/>
            <a:ext cx="3962463" cy="275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078610" cy="275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15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ТРЕНИРОВКИ В ЦЕНТРЕ ПОДГОТОВКИ КОСМОНАВТОВ</a:t>
            </a:r>
            <a:endParaRPr lang="ru-RU" dirty="0"/>
          </a:p>
        </p:txBody>
      </p:sp>
      <p:pic>
        <p:nvPicPr>
          <p:cNvPr id="3" name="Рисунок 2" descr="D:\Users\Пользователь\Desktop\фото и видеомарт21\IMG_20210318_1057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7350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Users\Пользователь\Desktop\фото и видеомарт21\IMG_20210318_110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7" y="1700808"/>
            <a:ext cx="432244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4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89640" cy="1296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ПОЗНАВАТЕЛЬНАЯ СЦЕНКА ДЕМОНСТРАЦИЯ «НАША СОЛНЕЧНАЯ СИСТЕМА</a:t>
            </a:r>
            <a:endParaRPr lang="ru-RU" sz="2800" dirty="0"/>
          </a:p>
        </p:txBody>
      </p:sp>
      <p:pic>
        <p:nvPicPr>
          <p:cNvPr id="4" name="Рисунок 3" descr="D:\Users\Пользователь\Desktop\фото и видеомарт21\IMG_20210319_1043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6805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Пользователь\Desktop\фото и видеомарт21\IMG_20210319_1051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610740" cy="2952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99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006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633</TotalTime>
  <Words>349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60 ЛЕТ ПОЛЕТА ЧЕЛОВЕКА  В КОСМОС</vt:lpstr>
      <vt:lpstr>«Космос и мы» </vt:lpstr>
      <vt:lpstr>ЗАДАЧА ПРОЕКТА</vt:lpstr>
      <vt:lpstr>ПОДГОТОВКА </vt:lpstr>
      <vt:lpstr>КОНСТРУИРОВАНИЕ ИЗ ПОЛИДРОНА</vt:lpstr>
      <vt:lpstr>Презентация PowerPoint</vt:lpstr>
      <vt:lpstr>ТРЕНИРОВКИ В ЦЕНТРЕ ПОДГОТОВКИ КОСМОНАВТОВ</vt:lpstr>
      <vt:lpstr>ПОЗНАВАТЕЛЬНАЯ СЦЕНКА ДЕМОНСТРАЦИЯ «НАША СОЛНЕЧНАЯ СИСТЕМА</vt:lpstr>
      <vt:lpstr>Презентация PowerPoint</vt:lpstr>
      <vt:lpstr>  ПРИРОДА И СУДЬБЫ ЛЮДЕЙ БЛИЗКИЙ И ДАЛЕКИЙ КОСМОС.  </vt:lpstr>
      <vt:lpstr>«МОЯ МЕЧТА СБУДЕТСЯ» </vt:lpstr>
      <vt:lpstr>Звездочка Офелия</vt:lpstr>
      <vt:lpstr>НАУЧНО ПРАКТИЧЕСКАЯ КОНФЕРЕНЦИЯ</vt:lpstr>
      <vt:lpstr>ИЗУЧАЕМ, ЗНАКОМИМСЯ ЛЭПБУКИ, ПАПКИ ПЕРЕДВИЖКИ</vt:lpstr>
      <vt:lpstr>МЫ ТВОРИМ</vt:lpstr>
      <vt:lpstr>МЫ-ВОЛОНТЕРЫ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 ЛЕТ ПОЛЕТА ЧЕЛОВЕКА  В КОСМОС</dc:title>
  <dc:creator>Пользователь</dc:creator>
  <cp:lastModifiedBy>Пользователь</cp:lastModifiedBy>
  <cp:revision>19</cp:revision>
  <dcterms:created xsi:type="dcterms:W3CDTF">2021-04-06T11:13:33Z</dcterms:created>
  <dcterms:modified xsi:type="dcterms:W3CDTF">2021-04-18T09:26:36Z</dcterms:modified>
</cp:coreProperties>
</file>