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dirty="0" smtClean="0"/>
              <a:t>ИТОГ ПО КРУЖКОВОЙ РАБОТЕ В СТАРШЕЙ ГРУППЕ «КОЛОКОЛЬЧИКИ»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ОБУЧЕНИЕ ГРАМОТЕ С ИСПОЛЬЗОВАНИЕМ МЕТОДИКИ БОНДАРЕНКО Т.М.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56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ОЖИДАЕМЫЙ РЕЗУЛЬТАТ</a:t>
            </a:r>
            <a:endParaRPr lang="ru-RU" dirty="0"/>
          </a:p>
        </p:txBody>
      </p:sp>
      <p:pic>
        <p:nvPicPr>
          <p:cNvPr id="9" name="Содержимое 8" descr="20240517_0938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462" r="18462"/>
          <a:stretch>
            <a:fillRect/>
          </a:stretch>
        </p:blipFill>
        <p:spPr>
          <a:xfrm>
            <a:off x="1187624" y="620688"/>
            <a:ext cx="6696744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157192"/>
            <a:ext cx="7056784" cy="1368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ДЕТИ ПРОЯВЯТ ИНТЕРЕС К САМОСТОЯТЕЛЬНОМУ ЧТЕНИЮ, ЗАХОТЯТ ИСПОЛЬЗОВАТЬ ПОЛУЧЕННЫЕ ЗНАНИЯ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ДЕТИ С УДОВОЛЬСТВИЕМ РАССМАТРИВАЮТ (ПРОЧИТЫВАЮТ КНИГИ ИЗ ГРУППОВОЙ БИБИЛОТЕКИ, ИНФОРМАЦИЮ (ВРЕМЕНА ГОДА, МЕСЯЦЫ, ДНИ НЕДЕЛИ,  ИМЕНА ДЕТЕЙ…)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УСПЕЛИ ПРОЙТИ ПЯТЬ ТВЕРДЫХ ГЛАСНЫХ, ДЕСЯТЬ СОГЛАСНЫХ. НАУЧИЛИСЬ ИХ РАЗЛИЧАТЬ</a:t>
            </a:r>
            <a:endParaRPr lang="ru-RU" sz="2000" dirty="0"/>
          </a:p>
        </p:txBody>
      </p:sp>
      <p:pic>
        <p:nvPicPr>
          <p:cNvPr id="8" name="Содержимое 7" descr="20240515_1005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038600" cy="2448272"/>
          </a:xfrm>
        </p:spPr>
      </p:pic>
      <p:pic>
        <p:nvPicPr>
          <p:cNvPr id="9" name="Содержимое 8" descr="20240515_1006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038600" cy="25202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836712"/>
            <a:ext cx="4546848" cy="1368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НАУЧИЛИСЬ СЛОГОСЛОЖЕНИЮ</a:t>
            </a:r>
            <a:br>
              <a:rPr lang="ru-RU" sz="1800" dirty="0" smtClean="0"/>
            </a:br>
            <a:r>
              <a:rPr lang="ru-RU" sz="1800" dirty="0" smtClean="0"/>
              <a:t> (ДВУХЗВУКОВОЙ И ТРЕХЗВУКОВОЙ СЛОГИ)</a:t>
            </a:r>
            <a:endParaRPr lang="ru-RU" sz="1800" dirty="0"/>
          </a:p>
        </p:txBody>
      </p:sp>
      <p:pic>
        <p:nvPicPr>
          <p:cNvPr id="8" name="Содержимое 7" descr="IMG_20240315_093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4038600" cy="2469585"/>
          </a:xfrm>
        </p:spPr>
      </p:pic>
      <p:pic>
        <p:nvPicPr>
          <p:cNvPr id="9" name="Содержимое 8" descr="IMG_20240110_0948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02433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4330824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ЗАДАНИЯ ДЕТЯМ ДАВАЛИСЬ С УЧЕТОМ УРОВНЯ РАЗВИТИЯ: НЕКОТОРЫЕ ПРОЧИТЫВАЛИ СЛОГИ, А НЕКОТОРЫЕ МОГЛИ ПРОЧИТАТЬ СЛОВА</a:t>
            </a:r>
            <a:endParaRPr lang="ru-RU" sz="1600" dirty="0"/>
          </a:p>
        </p:txBody>
      </p:sp>
      <p:pic>
        <p:nvPicPr>
          <p:cNvPr id="5" name="Содержимое 4" descr="IMG-19e624c33529e1c66a0dce45ba21aabf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59308" y="1196752"/>
            <a:ext cx="3080644" cy="4929411"/>
          </a:xfrm>
        </p:spPr>
      </p:pic>
      <p:pic>
        <p:nvPicPr>
          <p:cNvPr id="6" name="Содержимое 5" descr="IMG_20240320_1000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07896"/>
            <a:ext cx="4038600" cy="22492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К КОНЦУ ГОДА НЕКОТОРЫЕ ДЕТИ НАУЧИЛИСЬ ИЗ СЛОГОВ, РАСПОЛОЖЕННЫХ В ТАБЛИЦЕ В ХАОТИЧНОМ ПОРЯДКЕ, НАХОДИТЬ СЛОВА (Д/И «ПРЯТКИ»)</a:t>
            </a:r>
            <a:endParaRPr lang="ru-RU" sz="1600" dirty="0"/>
          </a:p>
        </p:txBody>
      </p:sp>
      <p:pic>
        <p:nvPicPr>
          <p:cNvPr id="6" name="Содержимое 5" descr="Screenshot_20240217-114222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395964" cy="403244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19672" y="404665"/>
            <a:ext cx="4536504" cy="50405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 ИСПОЛЬЗОВАЛА ИГРОВЫЕ ПРИЁМЫ: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632848" cy="2592288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- СХЕМА – РИСУНОК «БУКВА ИДЁТ В ГОСТИ»  (СНАЧАЛА ГЛАСНЫЙ ЗВУК ИДЕТ К СОГЛАСНОМУ И НАОБОРОТ)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- НАЙДИ НУЖНЫЙ СЛОГ, СЛОВО (МОЖНО ИСПОЛЬЗОВАТЬ МЕТОДИКУ ДОМАНА-МАНИЧЕНКО: ДЛЯ ТЕХ, КТО ЧАСТО ПРОПУСКАЕТ – ЗРИТЕЛЬНОЕ ЗАПОМИНАНИЕ СЛОГОВ)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- «Я НАЧНУ, А ТЫ ПРОДОЛЖИ»  (ПЕРВЫЙ СЛОГ – ДЕТИ ПРИДУМЫВАЮТ СЛОВО, НАПРИМЕР, «ЛА» – ДЕТИ «ЛАДУШКИ…»)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- ТАБЛИЦА СО СЛОГАМИ (Д/И «ПРЯТКИ»)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284984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НАУЧИЛИСЬ: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05065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ОПРЕДЕЛЯТЬ МЕСТО ЗВУКА В СЛОВАХ;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- ДЕЛИТЬ СЛОВА НА СЛОГИ;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СОСТАВЛЯТЬ ИЗ СЛОВ ПРЕДЛОЖЕНИЯ, ИЗОБРАЖАТЬ СХЕМАТИЧНО;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ПОЗНАКОМИЛИСЬ С УДАРЕНИЕМ, СО ЗНАКАМИ ПРЕПИНАНИЯ (!, ?, .)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ПЕЧАТАНИЕ В ТЕТРАДЯХ – ВТОРАЯ ЧАСТЬ ЗАНЯТИЯ: </a:t>
            </a:r>
            <a:br>
              <a:rPr lang="ru-RU" sz="1800" dirty="0" smtClean="0"/>
            </a:br>
            <a:r>
              <a:rPr lang="ru-RU" sz="1800" dirty="0" smtClean="0"/>
              <a:t>НА ПЕРВОЙ СТРОЧКЕ – БУКВА, НА ВТОРОЙ И ТРЕТЬЕЙ – ПЕЧАТАНИЕ СЛОГОВ, ЧЕТВЕРТАЯ – ПЕЧАТАНИЕ СЛОВА ИЛИ СХЕМАТИЧНОЕ ИЗОБРАЖЕНИЕ ПРЕДЛОЖЕНИЯ, ИЛИ УДАРЕНИЕ В СЛОВЕ, ИЛИ ЗНАКИ ПРЕПИНАНИЯ</a:t>
            </a:r>
            <a:endParaRPr lang="ru-RU" sz="1800" dirty="0"/>
          </a:p>
        </p:txBody>
      </p:sp>
      <p:pic>
        <p:nvPicPr>
          <p:cNvPr id="5" name="Содержимое 4" descr="IMG_20231025_1102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6912"/>
            <a:ext cx="4038600" cy="2181553"/>
          </a:xfrm>
        </p:spPr>
      </p:pic>
      <p:pic>
        <p:nvPicPr>
          <p:cNvPr id="6" name="Содержимое 5" descr="IMG_20231101_1018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6912"/>
            <a:ext cx="4038600" cy="218155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4258816" cy="16561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ПРОВОДИЛА ДВЕ САМОСТОЯТЕЛЬНЫХ РАБОТЫ  </a:t>
            </a:r>
            <a:endParaRPr lang="ru-RU" sz="1800" dirty="0"/>
          </a:p>
        </p:txBody>
      </p:sp>
      <p:pic>
        <p:nvPicPr>
          <p:cNvPr id="6" name="Содержимое 5" descr="IMG_20231020_1349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06116"/>
            <a:ext cx="4038600" cy="2611115"/>
          </a:xfrm>
        </p:spPr>
      </p:pic>
      <p:pic>
        <p:nvPicPr>
          <p:cNvPr id="5" name="Содержимое 4" descr="IMG_20240425_1344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3" y="1600200"/>
            <a:ext cx="309634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ИТОГ ПО КРУЖКОВОЙ РАБОТЕ В СТАРШЕЙ ГРУППЕ «КОЛОКОЛЬЧИКИ» </vt:lpstr>
      <vt:lpstr>ОЖИДАЕМЫЙ РЕЗУЛЬТАТ</vt:lpstr>
      <vt:lpstr>УСПЕЛИ ПРОЙТИ ПЯТЬ ТВЕРДЫХ ГЛАСНЫХ, ДЕСЯТЬ СОГЛАСНЫХ. НАУЧИЛИСЬ ИХ РАЗЛИЧАТЬ</vt:lpstr>
      <vt:lpstr>НАУЧИЛИСЬ СЛОГОСЛОЖЕНИЮ  (ДВУХЗВУКОВОЙ И ТРЕХЗВУКОВОЙ СЛОГИ)</vt:lpstr>
      <vt:lpstr>ЗАДАНИЯ ДЕТЯМ ДАВАЛИСЬ С УЧЕТОМ УРОВНЯ РАЗВИТИЯ: НЕКОТОРЫЕ ПРОЧИТЫВАЛИ СЛОГИ, А НЕКОТОРЫЕ МОГЛИ ПРОЧИТАТЬ СЛОВА</vt:lpstr>
      <vt:lpstr>К КОНЦУ ГОДА НЕКОТОРЫЕ ДЕТИ НАУЧИЛИСЬ ИЗ СЛОГОВ, РАСПОЛОЖЕННЫХ В ТАБЛИЦЕ В ХАОТИЧНОМ ПОРЯДКЕ, НАХОДИТЬ СЛОВА (Д/И «ПРЯТКИ»)</vt:lpstr>
      <vt:lpstr>   ИСПОЛЬЗОВАЛА ИГРОВЫЕ ПРИЁМЫ:  </vt:lpstr>
      <vt:lpstr>ПЕЧАТАНИЕ В ТЕТРАДЯХ – ВТОРАЯ ЧАСТЬ ЗАНЯТИЯ:  НА ПЕРВОЙ СТРОЧКЕ – БУКВА, НА ВТОРОЙ И ТРЕТЬЕЙ – ПЕЧАТАНИЕ СЛОГОВ, ЧЕТВЕРТАЯ – ПЕЧАТАНИЕ СЛОВА ИЛИ СХЕМАТИЧНОЕ ИЗОБРАЖЕНИЕ ПРЕДЛОЖЕНИЯ, ИЛИ УДАРЕНИЕ В СЛОВЕ, ИЛИ ЗНАКИ ПРЕПИНАНИЯ</vt:lpstr>
      <vt:lpstr>ПРОВОДИЛА ДВЕ САМОСТОЯТЕЛЬНЫХ РАБОТЫ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 ПО КРУЖКОВОЙ РАБОТЕ В СТАРШЕЙ ГРУППЕ «КОЛОКОЛЬЧИКИ» </dc:title>
  <dc:creator>User</dc:creator>
  <cp:lastModifiedBy>User</cp:lastModifiedBy>
  <cp:revision>9</cp:revision>
  <dcterms:created xsi:type="dcterms:W3CDTF">2024-05-22T07:26:37Z</dcterms:created>
  <dcterms:modified xsi:type="dcterms:W3CDTF">2024-05-22T08:25:06Z</dcterms:modified>
</cp:coreProperties>
</file>