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12776"/>
            <a:ext cx="7200800" cy="32403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dirty="0" smtClean="0">
                <a:solidFill>
                  <a:srgbClr val="C00000"/>
                </a:solidFill>
              </a:rPr>
              <a:t>«Адаптационный период во второй младшей группе»</a:t>
            </a:r>
            <a:r>
              <a:rPr lang="ru-RU" b="1" dirty="0" smtClean="0">
                <a:solidFill>
                  <a:srgbClr val="C00000"/>
                </a:solidFill>
              </a:rPr>
              <a:t>            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43512"/>
            <a:ext cx="8183880" cy="891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Первая осенняя ярмарка в саду</a:t>
            </a:r>
            <a:endParaRPr lang="ru-RU" dirty="0"/>
          </a:p>
        </p:txBody>
      </p:sp>
      <p:pic>
        <p:nvPicPr>
          <p:cNvPr id="29698" name="Picture 2" descr="C:\Users\user.user-ПК\Downloads\Ярмар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30225"/>
            <a:ext cx="6572295" cy="4470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Осенние утренники</a:t>
            </a:r>
            <a:endParaRPr lang="ru-RU" dirty="0"/>
          </a:p>
        </p:txBody>
      </p:sp>
      <p:pic>
        <p:nvPicPr>
          <p:cNvPr id="30722" name="Picture 2" descr="C:\Users\user.user-ПК\Downloads\Ос.утрен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30225"/>
            <a:ext cx="7531744" cy="4541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user.user-ПК\Downloads\Ос.утренник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1484784"/>
            <a:ext cx="525658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Игровая деятельность детей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2770" name="Picture 2" descr="C:\Users\user.user-ПК\Downloads\Сюж.ро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2508" y="530225"/>
            <a:ext cx="7445022" cy="4613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ser.user-ПК\Downloads\сюж.рол.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2508" y="530225"/>
            <a:ext cx="7445022" cy="4970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user.user-ПК\Downloads\сюж.рол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2508" y="530225"/>
            <a:ext cx="7445022" cy="5184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user.user-ПК\Downloads\сюж.рол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30225"/>
            <a:ext cx="6760447" cy="5113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6457350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user.user-ПК\Downloads\конструиров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2508" y="530225"/>
            <a:ext cx="7445022" cy="5113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user.user-ПК\Downloads\сенсор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957943"/>
            <a:ext cx="7488832" cy="4991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797568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3"/>
                </a:solidFill>
                <a:latin typeface="+mn-lt"/>
              </a:rPr>
              <a:t>С поступлением ребенка 3-4 летнего возраста в дошкольное учреждение в его жизни происходит множество изменений: строгий режим дня, отсутствие родителей рядом в течение 10 и более часов, новые требования к поведению, постоянный контакт со сверстниками, новое помещение и другой стиль общения. Все эти изменения одновременно влияя на ребенка, создают для него стрессовую ситуацию, из-за которой могут возникнуть: капризы, страхи, отказ от еды, частые болезни. Эти трудности возникают в связи с тем, что малыш переходит от знакомой и обычной для него семейной среды в среду детского сада.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ru-RU" sz="2800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Физкультурная разминка</a:t>
            </a:r>
            <a:endParaRPr lang="ru-RU" dirty="0"/>
          </a:p>
        </p:txBody>
      </p:sp>
      <p:pic>
        <p:nvPicPr>
          <p:cNvPr id="39938" name="Picture 2" descr="C:\Users\user.user-ПК\Downloads\Физ.разм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30225"/>
            <a:ext cx="6500857" cy="468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Зимняя прогулка</a:t>
            </a:r>
            <a:endParaRPr lang="ru-RU" dirty="0"/>
          </a:p>
        </p:txBody>
      </p:sp>
      <p:pic>
        <p:nvPicPr>
          <p:cNvPr id="40962" name="Picture 2" descr="C:\Users\user.user-ПК\Downloads\зима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1124744"/>
            <a:ext cx="3528392" cy="2160240"/>
          </a:xfrm>
          <a:prstGeom prst="rect">
            <a:avLst/>
          </a:prstGeom>
          <a:noFill/>
        </p:spPr>
      </p:pic>
      <p:pic>
        <p:nvPicPr>
          <p:cNvPr id="40963" name="Picture 3" descr="C:\Users\user.user-ПК\Downloads\зима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4008" y="3068960"/>
            <a:ext cx="3888432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C:\Users\user.user-ПК\Downloads\зима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" y="785794"/>
            <a:ext cx="3932238" cy="3003246"/>
          </a:xfrm>
          <a:prstGeom prst="rect">
            <a:avLst/>
          </a:prstGeom>
          <a:noFill/>
        </p:spPr>
      </p:pic>
      <p:pic>
        <p:nvPicPr>
          <p:cNvPr id="41987" name="Picture 3" descr="C:\Users\user.user-ПК\Downloads\зима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56150" y="2564904"/>
            <a:ext cx="3930650" cy="2507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18388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</a:t>
            </a:r>
            <a:r>
              <a:rPr lang="ru-RU" dirty="0" smtClean="0">
                <a:solidFill>
                  <a:srgbClr val="C00000"/>
                </a:solidFill>
              </a:rPr>
              <a:t>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546567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u="sng" dirty="0" smtClean="0">
                <a:solidFill>
                  <a:srgbClr val="C00000"/>
                </a:solidFill>
              </a:rPr>
              <a:t/>
            </a:r>
            <a:br>
              <a:rPr lang="ru-RU" sz="2800" u="sng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  <a:effectLst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00034" y="714356"/>
            <a:ext cx="814393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Начальный период посещения детского сада очень сложен для детей. Чтобы облегчить процесс адаптации, важно уделять ребенку в этот период особое внимание и готовить его к посещению детского сада заранее.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Ведут себя дети в этот период по-разному: одни безутешно плачут, другие отказываются общаться с детьми и воспитателем, третьи реагируют достаточно спокойно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chemeClr val="accent3"/>
                </a:solidFill>
              </a:rPr>
              <a:t> </a:t>
            </a:r>
            <a:r>
              <a:rPr lang="ru-RU" sz="2400" b="1" dirty="0" smtClean="0">
                <a:solidFill>
                  <a:schemeClr val="accent3"/>
                </a:solidFill>
              </a:rPr>
              <a:t>Кстати, дети чаще всего быстро успокаиваются сразу после того, как мама исчезает из поля зрения.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857232"/>
            <a:ext cx="8183880" cy="600076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</a:rPr>
              <a:t>Некоторые родители приводят деток не к 8.00, как рекомендовано, а непосредственно к завтраку, а то и после него. «Он все равно не ест», - говорят мамы. А потому и не ест, что не успевает. А ребёнок чувствует, что можно манипулировать и устанавливать свои правила, а потом мы будем ходить в школу не к первому уроку, а к третьему и т.д. отсюда возникают нарушения режима. В детском саду всегда по утрам проводится зарядка (дети учатся построению и выполнению различных упражнений и подвижных игр под весёлую музыку вместе со всеми), затем дети вместе  идут мыть ручки, ведь детский сад – это коллектив!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85794"/>
            <a:ext cx="8183880" cy="492922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3"/>
                </a:solidFill>
                <a:latin typeface="+mn-lt"/>
              </a:rPr>
              <a:t>Бывают ситуации, когда ваш ребёнок спокойно привыкает и в хорошем настроении уже остается в саду без вас. И тут приходит новичок и начинает плакать. Ваш ребёнок может испугаться и снова отказываться идти в сад. Объясните, что кроха совсем недавно начал ходить в детский сад, ему нужно помочь: «Ведь ты уже взрослый, и новичок нуждается в твоей поддержке».</a:t>
            </a:r>
            <a:br>
              <a:rPr lang="ru-RU" sz="2000" dirty="0" smtClean="0">
                <a:solidFill>
                  <a:schemeClr val="accent3"/>
                </a:solidFill>
                <a:latin typeface="+mn-lt"/>
              </a:rPr>
            </a:br>
            <a:r>
              <a:rPr lang="ru-RU" sz="2000" dirty="0" smtClean="0">
                <a:solidFill>
                  <a:schemeClr val="accent3"/>
                </a:solidFill>
                <a:latin typeface="+mn-lt"/>
              </a:rPr>
              <a:t>Период адаптации не самый легкий в Вашей жизни и жизни вашего ребёнка. Вы наверняка будете волноваться, а он наверняка будет скучать по маме. Со временем все наладится. И в Ваших силах позаботиться о том, чтобы адаптация ребенка проходила успешно.</a:t>
            </a:r>
            <a:br>
              <a:rPr lang="ru-RU" sz="2000" dirty="0" smtClean="0">
                <a:solidFill>
                  <a:schemeClr val="accent3"/>
                </a:solidFill>
                <a:latin typeface="+mn-lt"/>
              </a:rPr>
            </a:br>
            <a:endParaRPr lang="ru-RU" sz="2000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1285860"/>
            <a:ext cx="8183880" cy="314327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5"/>
                </a:solidFill>
              </a:rPr>
              <a:t>Моменты и события из жизни нашей группы</a:t>
            </a:r>
            <a:endParaRPr lang="ru-RU" sz="54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286388"/>
            <a:ext cx="8183880" cy="748652"/>
          </a:xfrm>
        </p:spPr>
        <p:txBody>
          <a:bodyPr/>
          <a:lstStyle/>
          <a:p>
            <a:pPr algn="ctr"/>
            <a:r>
              <a:rPr lang="ru-RU" dirty="0" smtClean="0"/>
              <a:t>Осенняя прогулка</a:t>
            </a:r>
            <a:endParaRPr lang="ru-RU" dirty="0"/>
          </a:p>
        </p:txBody>
      </p:sp>
      <p:pic>
        <p:nvPicPr>
          <p:cNvPr id="27650" name="Picture 2" descr="C:\Users\user.user-ПК\Downloads\ос.прогул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2508" y="530225"/>
            <a:ext cx="7445022" cy="468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Первое представление в саду</a:t>
            </a:r>
            <a:endParaRPr lang="ru-RU" dirty="0"/>
          </a:p>
        </p:txBody>
      </p:sp>
      <p:pic>
        <p:nvPicPr>
          <p:cNvPr id="28674" name="Picture 2" descr="C:\Users\user.user-ПК\Downloads\выход в теат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30225"/>
            <a:ext cx="8072494" cy="468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user.user-ПК\Downloads\представл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30225"/>
            <a:ext cx="7643866" cy="5399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390</TotalTime>
  <Words>401</Words>
  <Application>Microsoft Office PowerPoint</Application>
  <PresentationFormat>Экран (4:3)</PresentationFormat>
  <Paragraphs>16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  «Адаптационный период во второй младшей группе»              </vt:lpstr>
      <vt:lpstr>С поступлением ребенка 3-4 летнего возраста в дошкольное учреждение в его жизни происходит множество изменений: строгий режим дня, отсутствие родителей рядом в течение 10 и более часов, новые требования к поведению, постоянный контакт со сверстниками, новое помещение и другой стиль общения. Все эти изменения одновременно влияя на ребенка, создают для него стрессовую ситуацию, из-за которой могут возникнуть: капризы, страхи, отказ от еды, частые болезни. Эти трудности возникают в связи с тем, что малыш переходит от знакомой и обычной для него семейной среды в среду детского сада. </vt:lpstr>
      <vt:lpstr>             </vt:lpstr>
      <vt:lpstr>Некоторые родители приводят деток не к 8.00, как рекомендовано, а непосредственно к завтраку, а то и после него. «Он все равно не ест», - говорят мамы. А потому и не ест, что не успевает. А ребёнок чувствует, что можно манипулировать и устанавливать свои правила, а потом мы будем ходить в школу не к первому уроку, а к третьему и т.д. отсюда возникают нарушения режима. В детском саду всегда по утрам проводится зарядка (дети учатся построению и выполнению различных упражнений и подвижных игр под весёлую музыку вместе со всеми), затем дети вместе  идут мыть ручки, ведь детский сад – это коллектив! </vt:lpstr>
      <vt:lpstr>Бывают ситуации, когда ваш ребёнок спокойно привыкает и в хорошем настроении уже остается в саду без вас. И тут приходит новичок и начинает плакать. Ваш ребёнок может испугаться и снова отказываться идти в сад. Объясните, что кроха совсем недавно начал ходить в детский сад, ему нужно помочь: «Ведь ты уже взрослый, и новичок нуждается в твоей поддержке». Период адаптации не самый легкий в Вашей жизни и жизни вашего ребёнка. Вы наверняка будете волноваться, а он наверняка будет скучать по маме. Со временем все наладится. И в Ваших силах позаботиться о том, чтобы адаптация ребенка проходила успешно. </vt:lpstr>
      <vt:lpstr>Моменты и события из жизни нашей группы</vt:lpstr>
      <vt:lpstr>Осенняя прогулка</vt:lpstr>
      <vt:lpstr>Первое представление в саду</vt:lpstr>
      <vt:lpstr>Презентация PowerPoint</vt:lpstr>
      <vt:lpstr>Первая осенняя ярмарка в саду</vt:lpstr>
      <vt:lpstr>Осенние утренники</vt:lpstr>
      <vt:lpstr>Презентация PowerPoint</vt:lpstr>
      <vt:lpstr>Игровая деятельность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Физкультурная разминка</vt:lpstr>
      <vt:lpstr>Зимняя прогулка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111</cp:lastModifiedBy>
  <cp:revision>44</cp:revision>
  <dcterms:created xsi:type="dcterms:W3CDTF">2019-12-04T07:39:16Z</dcterms:created>
  <dcterms:modified xsi:type="dcterms:W3CDTF">2020-04-02T07:38:25Z</dcterms:modified>
</cp:coreProperties>
</file>