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3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78" r:id="rId10"/>
    <p:sldId id="263" r:id="rId11"/>
    <p:sldId id="277" r:id="rId12"/>
    <p:sldId id="279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F66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>
        <p:scale>
          <a:sx n="60" d="100"/>
          <a:sy n="60" d="100"/>
        </p:scale>
        <p:origin x="-169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3258-9A8C-4AF4-98FF-6D7520DB1B0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359DE0-767D-453C-B0B4-0A349CFC0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3258-9A8C-4AF4-98FF-6D7520DB1B0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9DE0-767D-453C-B0B4-0A349CFC0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3258-9A8C-4AF4-98FF-6D7520DB1B0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9DE0-767D-453C-B0B4-0A349CFC0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3258-9A8C-4AF4-98FF-6D7520DB1B0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1359DE0-767D-453C-B0B4-0A349CFC0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3258-9A8C-4AF4-98FF-6D7520DB1B0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9DE0-767D-453C-B0B4-0A349CFC09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3258-9A8C-4AF4-98FF-6D7520DB1B0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9DE0-767D-453C-B0B4-0A349CFC0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3258-9A8C-4AF4-98FF-6D7520DB1B0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1359DE0-767D-453C-B0B4-0A349CFC09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3258-9A8C-4AF4-98FF-6D7520DB1B0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9DE0-767D-453C-B0B4-0A349CFC0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3258-9A8C-4AF4-98FF-6D7520DB1B0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9DE0-767D-453C-B0B4-0A349CFC0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3258-9A8C-4AF4-98FF-6D7520DB1B0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9DE0-767D-453C-B0B4-0A349CFC09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3258-9A8C-4AF4-98FF-6D7520DB1B0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9DE0-767D-453C-B0B4-0A349CFC09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84C3258-9A8C-4AF4-98FF-6D7520DB1B00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1359DE0-767D-453C-B0B4-0A349CFC09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Шаблон для презентации &quot;Детвора&quot; - Детские - Шаблоны презентаций |  Школьники, Школьные темы, Детские те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2500306"/>
            <a:ext cx="8115244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«Предметно-развивающая среда в средней группе №5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«Одуванчик».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4786322"/>
            <a:ext cx="371477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МАДОУ «Детский сад №52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Ая-ганга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Доржиева Марина Альбертовна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6286520"/>
            <a:ext cx="24482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Улан - Удэ, 2023 г.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54868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Муниципальное автономное дошкольное образовательное учреждение </a:t>
            </a:r>
            <a:br>
              <a:rPr lang="ru-RU" b="1" dirty="0"/>
            </a:br>
            <a:r>
              <a:rPr lang="ru-RU" b="1" dirty="0"/>
              <a:t>детский сад №52 «</a:t>
            </a:r>
            <a:r>
              <a:rPr lang="ru-RU" b="1" dirty="0" err="1"/>
              <a:t>Ая-ганга</a:t>
            </a:r>
            <a:r>
              <a:rPr lang="ru-RU" b="1" dirty="0"/>
              <a:t>» общеразвивающего вида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618715"/>
            <a:ext cx="3929089" cy="2546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500042"/>
            <a:ext cx="821537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Уголок безопасности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безопасности в пути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улице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Мы будем, знаю,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говорить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Сегодня в группе снова.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3120716" cy="255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149080"/>
            <a:ext cx="3059832" cy="25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187595"/>
            <a:ext cx="3674714" cy="293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500042"/>
            <a:ext cx="821537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Уголок дежурства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хотят дежурным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Чтобы всем руководить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Ведь дежурить каждый день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Малышам совсем не лень 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3899205" cy="3181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6281" y="3201866"/>
            <a:ext cx="4107685" cy="31929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500042"/>
            <a:ext cx="821537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Музыкальный зал всегда разнообразно украшен для проведения в нем праздников и различных мероприятий.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419431"/>
            <a:ext cx="4048125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9950" y="3501008"/>
            <a:ext cx="3939723" cy="295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5621" y="1484784"/>
            <a:ext cx="3541320" cy="2655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82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Шаблон для презентации &quot;Детвора&quot; - Детские - Шаблоны презентаций |  Школьники, Школьные темы, Детские те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2522268"/>
            <a:ext cx="8784976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Дошкольный возраст - это то время, когда закладывается фундамент всей жизни человека. И если уделять внимание предметно-развивающей среде ребёнка, его сенсорной восприимчивости окружающего мира, это будет способствовать становлению гармоничной, самодостаточной  личности.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6255742"/>
            <a:ext cx="371477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Шаблон для презентации &quot;Детвора&quot; - Детские - Шаблоны презентаций |  Школьники, Школьные темы, Детские тем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0034" y="2214554"/>
            <a:ext cx="8143932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такое предметно - развивающая среда? ( Терминология )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Среда развития ребёнка в структуре ФГОС – это комплекс материально-технических, санитарно -гигиенических, социально- бытовых, общественных, эргономических, эстетических, психолого-педагогических , духовных условий, обеспечивающих организацию жизни детей и взрослых в ДОУ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4416165"/>
            <a:ext cx="3290874" cy="2468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131" y="4373724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V="1">
            <a:off x="3203848" y="3298265"/>
            <a:ext cx="439458" cy="457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7224" y="642918"/>
            <a:ext cx="727280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Требования ФГОС к предметно - развивающей среде: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1. Доступность для воспитанников всех помещений организации, где осуществляется образовательный процесс.                                              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  2. Свободный доступ воспитанников к играм, игрушкам, материалам, пособиям, обеспечивающих все основные виды деятельности.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4067944" cy="3050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V="1">
            <a:off x="1602364" y="235178"/>
            <a:ext cx="5792560" cy="21227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H="1" flipV="1">
            <a:off x="574208" y="3441680"/>
            <a:ext cx="7848872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Стараясь сделать предметно-развивающую среду разнообразной, яркой, информативно богатой, для того чтобы максимально ускорить и облегчить адаптационный период детей в детском саду, создать эмоционально положительную атмосферу в группе, обеспечить индивидуальное гармоничное развитие ребенка. Соблюдая принцип зонирования. Благодаря организации различных игровых зон и уголков с помощью открытых стеллажей, не загромождающих помещение, в группе созданы условия для разных видов детской деятельности (игровой, продуктивной и познавательно-исследовательской). Для того, чтобы каждый ребенок смог найти себе дело и занятие по душе и чувствовал себя комфортно, в группе выделены центры определенного вида деятельности.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2364" y="0"/>
            <a:ext cx="5792560" cy="3293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642918"/>
            <a:ext cx="8678198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Центре «Творческая мастерская»   находится материал и оборудование для художественно-творческой деятельности: рисования, лепки и аппликации. По желанию ребенок может найти и воспользоваться необходимым, для воплощения своих творческих идей, замыслов, фантазии. К данному центру имеется свободный доступ.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9394" y="2662826"/>
            <a:ext cx="3273086" cy="30762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C:\Users\724\Desktop\доклад\_zOKlsRs5YfFJ7YDeBfM8cjdk75YRNhtJQhsZX4iB01W_4g3yh8OUB80CUlC_sU6SJD1_i2JVUln1bGUPCXHiCL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5031" y="2667261"/>
            <a:ext cx="2299057" cy="30718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C:\Users\724\Desktop\доклад\cYJe9TL4fmJtwMXK1ItUi8vhoQHaqQY81neutiplYhKsDOEMIaKq1iUEgcc8UYAckomVaKLgoupIhqjQzoJV0G8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864" y="2628910"/>
            <a:ext cx="2548936" cy="30718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792088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«Мир книги»   играет существенную роль в формировании у детей интереса и любви к художественной литературе. В этом уголке ребенок имеет возможность самостоятельно, по своему вкусу выбрать книгу и спокойно рассмотреть ее с яркими иллюстрациями.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за чудо эти книжки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Очень любят их детишки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Регулярно все читают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Много знаний получают!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95" y="3356992"/>
            <a:ext cx="4173059" cy="3129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072" y="3356992"/>
            <a:ext cx="4169198" cy="312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Центр «Природы»   включает в себя экологическую деятельность. В данном уголке содержатся различные виды комнатных растений, на которых удобно демонстрировать видоизменения частей растения, инструменты по уходу за этими </a:t>
            </a:r>
            <a:r>
              <a:rPr lang="ru-RU" sz="2000" dirty="0" smtClean="0"/>
              <a:t>растениями.</a:t>
            </a:r>
            <a:endParaRPr lang="ru-RU" sz="2000" dirty="0"/>
          </a:p>
          <a:p>
            <a:pPr algn="r"/>
            <a:r>
              <a:rPr lang="ru-RU" sz="2000" dirty="0"/>
              <a:t>У нас почти, что зимний </a:t>
            </a:r>
            <a:r>
              <a:rPr lang="ru-RU" sz="2000" dirty="0" smtClean="0"/>
              <a:t>сад</a:t>
            </a:r>
            <a:endParaRPr lang="ru-RU" sz="2000" dirty="0"/>
          </a:p>
          <a:p>
            <a:pPr algn="r"/>
            <a:r>
              <a:rPr lang="ru-RU" sz="2000" dirty="0"/>
              <a:t>В природном уголке</a:t>
            </a:r>
            <a:r>
              <a:rPr lang="ru-RU" sz="2000" dirty="0" smtClean="0"/>
              <a:t>.</a:t>
            </a:r>
            <a:endParaRPr lang="ru-RU" sz="2000" dirty="0"/>
          </a:p>
          <a:p>
            <a:pPr algn="r"/>
            <a:r>
              <a:rPr lang="ru-RU" sz="2000" dirty="0"/>
              <a:t>Здесь потрудиться каждый рад</a:t>
            </a:r>
            <a:r>
              <a:rPr lang="ru-RU" sz="2000" dirty="0" smtClean="0"/>
              <a:t>,</a:t>
            </a:r>
            <a:endParaRPr lang="ru-RU" sz="2000" dirty="0"/>
          </a:p>
          <a:p>
            <a:pPr algn="r"/>
            <a:r>
              <a:rPr lang="ru-RU" sz="2000" dirty="0"/>
              <a:t>Помочь рука к руке!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6616" y="9549680"/>
            <a:ext cx="7472597" cy="560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489654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821537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Центр сохранения здоровья «Будь здоров!»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19" y="1412776"/>
            <a:ext cx="4218061" cy="3164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681" y="3418840"/>
            <a:ext cx="4209428" cy="3157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428604"/>
            <a:ext cx="8215370" cy="31700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Центр активности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 - основной вид деятельности наших малышей. Яркий, насыщенный игровой центр создает условия для творческой деятельности детей, развивает фантазию, формирует игровые навыки и умения, воспитывает дружеское взаимоотношение между детьми.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3998913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579" y="2807774"/>
            <a:ext cx="4187825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2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754</TotalTime>
  <Words>534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555</cp:lastModifiedBy>
  <cp:revision>82</cp:revision>
  <dcterms:created xsi:type="dcterms:W3CDTF">2018-01-10T16:02:33Z</dcterms:created>
  <dcterms:modified xsi:type="dcterms:W3CDTF">2023-05-04T12:36:12Z</dcterms:modified>
</cp:coreProperties>
</file>