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69" d="100"/>
          <a:sy n="69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САД 52.2\презентация\4f068f94fa0eabe3a0d3e1ae16tj--podarki-k-prazdnikam-shkatulka-s-sovetskimi-otkrytkami-8-m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4784" y="-171400"/>
            <a:ext cx="14287500" cy="952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ПРОЕКТ </a:t>
            </a:r>
            <a:br>
              <a:rPr lang="ru-RU" b="1" dirty="0" smtClean="0"/>
            </a:br>
            <a:r>
              <a:rPr lang="ru-RU" b="1" dirty="0" smtClean="0"/>
              <a:t>«День Рождения Открытки»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301208"/>
            <a:ext cx="5184576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   Логис А.А.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6 группа «Ромашка»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САД 52.2\презентация\h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447800"/>
            <a:ext cx="10945216" cy="8909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1"/>
            <a:ext cx="8219256" cy="2448273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«Твою открытку бережно храня,</a:t>
            </a:r>
            <a:br>
              <a:rPr lang="ru-RU" dirty="0" smtClean="0"/>
            </a:br>
            <a:r>
              <a:rPr lang="ru-RU" dirty="0" smtClean="0"/>
              <a:t>Читая чуть не каждый день подряд</a:t>
            </a:r>
            <a:br>
              <a:rPr lang="ru-RU" dirty="0" smtClean="0"/>
            </a:br>
            <a:r>
              <a:rPr lang="ru-RU" dirty="0" smtClean="0"/>
              <a:t>Я думаю – как я люблю тебя…»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168351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Тип проекта: </a:t>
            </a:r>
            <a:r>
              <a:rPr lang="ru-RU" dirty="0" err="1" smtClean="0"/>
              <a:t>творческо</a:t>
            </a:r>
            <a:r>
              <a:rPr lang="ru-RU" dirty="0" smtClean="0"/>
              <a:t> – познавательный.</a:t>
            </a:r>
          </a:p>
          <a:p>
            <a:r>
              <a:rPr lang="ru-RU" dirty="0" smtClean="0"/>
              <a:t>Продолжительность: краткосрочный (1 неделя).</a:t>
            </a:r>
          </a:p>
          <a:p>
            <a:r>
              <a:rPr lang="ru-RU" dirty="0" smtClean="0"/>
              <a:t>Участники: дошкольники, родители, воспитатели.</a:t>
            </a:r>
          </a:p>
          <a:p>
            <a:r>
              <a:rPr lang="ru-RU" dirty="0" smtClean="0"/>
              <a:t>Цель: вызвать у детей интерес к истории возникновения открытки, к её исторической ценности из поколения в поколение и значимости открытки в настоящее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САД 52.2\презентация\GfYp8rMVo7S8XyCG6qYp0T0Nzov8Ik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395536"/>
            <a:ext cx="10801200" cy="9145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dirty="0" smtClean="0"/>
              <a:t>     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4032448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Образовательные: познакомить дошкольников с историей возникновения открытки; обогащать словарный запас.</a:t>
            </a:r>
          </a:p>
          <a:p>
            <a:r>
              <a:rPr lang="ru-RU" dirty="0" smtClean="0"/>
              <a:t>Развивающие: развивать любознательность, познавательный интерес к истории появления открытки; развивать внимание, усидчивость при выполнении творческих открыток из бумаги и других материалов.</a:t>
            </a:r>
          </a:p>
          <a:p>
            <a:r>
              <a:rPr lang="ru-RU" dirty="0" smtClean="0"/>
              <a:t>Воспитательные: воспитывать желание делать приятное людям, даря открытку, сделанную своими руками.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РАБОТА\САД 52.2\презентация\c0e836b0cc72da77b62313d46319b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 Познание.</a:t>
            </a:r>
          </a:p>
          <a:p>
            <a:pPr>
              <a:buNone/>
            </a:pPr>
            <a:r>
              <a:rPr lang="ru-RU" dirty="0" smtClean="0"/>
              <a:t>2. Продуктивная деятельность: изготовление открыток из бумаги и других материалов.</a:t>
            </a:r>
          </a:p>
          <a:p>
            <a:pPr>
              <a:buNone/>
            </a:pPr>
            <a:r>
              <a:rPr lang="ru-RU" dirty="0" smtClean="0"/>
              <a:t>    Планируемый результат: создание своих собственных открыток из бумаги  на разную тематику; оформление выставки «Мир открыток».</a:t>
            </a:r>
          </a:p>
          <a:p>
            <a:pPr>
              <a:buNone/>
            </a:pPr>
            <a:r>
              <a:rPr lang="ru-RU" dirty="0" smtClean="0"/>
              <a:t>    Этапы работы над проектом.</a:t>
            </a:r>
          </a:p>
          <a:p>
            <a:r>
              <a:rPr lang="ru-RU" dirty="0" smtClean="0"/>
              <a:t>Этап – Аналитический:</a:t>
            </a:r>
          </a:p>
          <a:p>
            <a:pPr>
              <a:buNone/>
            </a:pPr>
            <a:r>
              <a:rPr lang="ru-RU" dirty="0" smtClean="0"/>
              <a:t>    Определение темы (проблема).</a:t>
            </a:r>
          </a:p>
          <a:p>
            <a:pPr>
              <a:buNone/>
            </a:pPr>
            <a:r>
              <a:rPr lang="ru-RU" dirty="0" smtClean="0"/>
              <a:t>    Постановка цели и задач.</a:t>
            </a:r>
          </a:p>
          <a:p>
            <a:pPr>
              <a:buNone/>
            </a:pPr>
            <a:r>
              <a:rPr lang="ru-RU" dirty="0" smtClean="0"/>
              <a:t>    Работа с детьми, родителями (вызвать интерес к теме проекта).</a:t>
            </a:r>
          </a:p>
          <a:p>
            <a:r>
              <a:rPr lang="ru-RU" dirty="0" smtClean="0"/>
              <a:t>Этап – Организационный: планирование и прогноз предстоящей работы над проектом.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\САД 52.2\презентация\3973989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1000125"/>
            <a:ext cx="11089232" cy="8858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2.1 Подбор материала «История возникновения открытки», сами открытки, иллюстрации, беседы, дидактические и сюжетно-ролевые игры.</a:t>
            </a:r>
          </a:p>
          <a:p>
            <a:pPr>
              <a:buNone/>
            </a:pPr>
            <a:r>
              <a:rPr lang="ru-RU" dirty="0" smtClean="0"/>
              <a:t>2.2 Организация предметно-развивающей среды.</a:t>
            </a:r>
          </a:p>
          <a:p>
            <a:pPr>
              <a:buNone/>
            </a:pPr>
            <a:r>
              <a:rPr lang="ru-RU" dirty="0" smtClean="0"/>
              <a:t>2.3 Составление плана работы.</a:t>
            </a:r>
          </a:p>
          <a:p>
            <a:r>
              <a:rPr lang="ru-RU" dirty="0" smtClean="0"/>
              <a:t>План работы по реализации </a:t>
            </a:r>
            <a:r>
              <a:rPr lang="ru-RU" u="sng" dirty="0" smtClean="0"/>
              <a:t>проекта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Познавательное развитие: рассматривание иллюстраций, разных открыток, беседы «История открытки», «Поздравительная открытка», «Путешествие почтовой открытки».</a:t>
            </a:r>
          </a:p>
          <a:p>
            <a:r>
              <a:rPr lang="ru-RU" dirty="0" smtClean="0"/>
              <a:t>Социально-коммуникативное развитие: дидактические игры «Собери открытку», «Угадай для кого?»; сюжетно-ролевая игра «Почта»; Проведение онлайн – конференции с библиотекой на тему «История создания открытки».</a:t>
            </a:r>
          </a:p>
          <a:p>
            <a:r>
              <a:rPr lang="ru-RU" dirty="0" smtClean="0"/>
              <a:t>Художественно-эстетическое развитие: самостоятельная художественная деятельность: конструирование из бумаги, аппликация.</a:t>
            </a:r>
          </a:p>
          <a:p>
            <a:r>
              <a:rPr lang="ru-RU" dirty="0" smtClean="0"/>
              <a:t>Работа с родителями (консультации).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\САД 52.2\презентация\e89e2dfb43c2da63721c9535bfc286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-963488"/>
            <a:ext cx="12169352" cy="96490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3.Этап – Проектировочный:</a:t>
            </a:r>
          </a:p>
          <a:p>
            <a:r>
              <a:rPr lang="ru-RU" dirty="0" smtClean="0"/>
              <a:t>Работа по плану с детьми, родителями.</a:t>
            </a:r>
          </a:p>
          <a:p>
            <a:r>
              <a:rPr lang="ru-RU" dirty="0" smtClean="0"/>
              <a:t>Выполнение практической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САД 52.2\презентация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5325" y="-306388"/>
            <a:ext cx="10534650" cy="7470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38437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4. Этап – Заключительный.</a:t>
            </a:r>
          </a:p>
          <a:p>
            <a:r>
              <a:rPr lang="ru-RU" dirty="0" smtClean="0"/>
              <a:t>Обобщение результатов проделанной работы.</a:t>
            </a:r>
          </a:p>
          <a:p>
            <a:r>
              <a:rPr lang="ru-RU" dirty="0" smtClean="0"/>
              <a:t>Подготовка к выставке.</a:t>
            </a:r>
          </a:p>
          <a:p>
            <a:r>
              <a:rPr lang="ru-RU" dirty="0" smtClean="0"/>
              <a:t>Этап – презентация творческой выставки «Мир открыток»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РАБОТА\САД 52.2\презентация\GfYp8rMVo7S8XyCG6qYp0T0Nzov8Ik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54055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Выставка открыток в группе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РАБОТА\САД 52.2\фото\IMG_20210319_163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5075953" cy="4061923"/>
          </a:xfrm>
          <a:prstGeom prst="rect">
            <a:avLst/>
          </a:prstGeom>
          <a:noFill/>
        </p:spPr>
      </p:pic>
      <p:pic>
        <p:nvPicPr>
          <p:cNvPr id="2051" name="Picture 3" descr="D:\РАБОТА\САД 52.2\фото\IMG_20210319_162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3704889" cy="2781872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3861048"/>
            <a:ext cx="364420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Создание коллективной открытки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РАБОТА\САД 52.2\фото\IMG_20210318_103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2111300" cy="1585302"/>
          </a:xfrm>
          <a:prstGeom prst="rect">
            <a:avLst/>
          </a:prstGeom>
          <a:noFill/>
        </p:spPr>
      </p:pic>
      <p:pic>
        <p:nvPicPr>
          <p:cNvPr id="3075" name="Picture 3" descr="D:\РАБОТА\САД 52.2\фото\IMG_20210318_10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2160240" cy="1622049"/>
          </a:xfrm>
          <a:prstGeom prst="rect">
            <a:avLst/>
          </a:prstGeom>
          <a:noFill/>
        </p:spPr>
      </p:pic>
      <p:pic>
        <p:nvPicPr>
          <p:cNvPr id="3076" name="Picture 4" descr="D:\РАБОТА\САД 52.2\фото\IMG_20210318_103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2205701" cy="1656184"/>
          </a:xfrm>
          <a:prstGeom prst="rect">
            <a:avLst/>
          </a:prstGeom>
          <a:noFill/>
        </p:spPr>
      </p:pic>
      <p:pic>
        <p:nvPicPr>
          <p:cNvPr id="3077" name="Picture 5" descr="D:\РАБОТА\САД 52.2\фото\IMG_20210318_1044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4219603" cy="3168352"/>
          </a:xfrm>
          <a:prstGeom prst="rect">
            <a:avLst/>
          </a:prstGeom>
          <a:noFill/>
        </p:spPr>
      </p:pic>
      <p:pic>
        <p:nvPicPr>
          <p:cNvPr id="3078" name="Picture 6" descr="D:\РАБОТА\САД 52.2\фото\IMG_20210318_105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40968"/>
            <a:ext cx="4279032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215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 «День Рождения Открытки»</vt:lpstr>
      <vt:lpstr>«Твою открытку бережно храня, Читая чуть не каждый день подряд Я думаю – как я люблю тебя…» </vt:lpstr>
      <vt:lpstr>      Задачи:</vt:lpstr>
      <vt:lpstr>Основные направления реализации проекта:</vt:lpstr>
      <vt:lpstr>Слайд 5</vt:lpstr>
      <vt:lpstr>Слайд 6</vt:lpstr>
      <vt:lpstr>Слайд 7</vt:lpstr>
      <vt:lpstr>Выставка открыток в группе</vt:lpstr>
      <vt:lpstr>Создание коллективной открытки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Nastenka</dc:creator>
  <cp:lastModifiedBy>123</cp:lastModifiedBy>
  <cp:revision>37</cp:revision>
  <dcterms:created xsi:type="dcterms:W3CDTF">2021-03-15T00:34:48Z</dcterms:created>
  <dcterms:modified xsi:type="dcterms:W3CDTF">2021-03-29T08:14:13Z</dcterms:modified>
</cp:coreProperties>
</file>